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537" r:id="rId2"/>
    <p:sldId id="643" r:id="rId3"/>
    <p:sldId id="623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0" autoAdjust="0"/>
    <p:restoredTop sz="94698" autoAdjust="0"/>
  </p:normalViewPr>
  <p:slideViewPr>
    <p:cSldViewPr snapToGrid="0">
      <p:cViewPr varScale="1">
        <p:scale>
          <a:sx n="78" d="100"/>
          <a:sy n="78" d="100"/>
        </p:scale>
        <p:origin x="120" y="2010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337C6B-16E6-44E0-9705-0264AA33152E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AE743-BE11-4E2D-B76D-329823D44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36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92A38-87BC-D04C-88F5-23017363670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474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3042B-EBF0-C496-4292-258CBA4327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A97A7-4097-91C0-1EE9-A0CE4055A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D4ACC-DFE5-6C54-FA4B-DC0C4D4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8D3C9-90B9-4AE5-BD44-E2AD8ABF4110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EAF3B-5F7A-3C9F-3174-7953AF48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DEDD9-A657-9A51-5DA2-73A25861D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1051-43CF-43FC-B9A0-3C318114B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4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64E8C-1EE7-AE96-AF7B-963BF886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C9572F-F005-3E6A-E56E-227E51445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14AD06-118A-C01A-31D0-5BC291270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8D3C9-90B9-4AE5-BD44-E2AD8ABF4110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B0687-0AE4-3E44-0BD0-A3AD3B9D0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7125C8-D260-D050-7353-5E9861898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1051-43CF-43FC-B9A0-3C318114B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165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C9661B-E7AB-7182-D061-0D30806328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A6FFD-3BE3-6D71-B5B9-3FEC271217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4B261-51E7-EACC-6D57-C330E300F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8D3C9-90B9-4AE5-BD44-E2AD8ABF4110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7EEE4-B6EB-20F9-9B8A-B682E69D9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0E29DF-FD69-6115-B0DB-4A0A0657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1051-43CF-43FC-B9A0-3C318114B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64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73B02-0523-86F0-6272-681FB5069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7AED9-93FA-8FE2-7372-14BA42D4F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64CBF-D6EA-B9F7-FCBF-0D34AD023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8D3C9-90B9-4AE5-BD44-E2AD8ABF4110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5CFCD-92AD-6F05-3646-86C06EA16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81E64-F253-465D-09EA-FA288768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1051-43CF-43FC-B9A0-3C318114B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84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A7428-3720-0300-1419-2749888A4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AA9B4-ED35-90F2-C769-53D29B361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E54E4-F472-3D03-41FA-C5317372C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8D3C9-90B9-4AE5-BD44-E2AD8ABF4110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C17616-DE1F-B4D8-F12B-977D472EB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FAC60-B28D-31F7-AE9F-5472F016E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1051-43CF-43FC-B9A0-3C318114B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015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1A3DB-A0B5-5771-B9BB-DDB74DC82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581D4-B2F5-D188-5530-E4C8794CFF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F6FE12-A2F2-6CE4-50CB-31C8ABAC4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8EAFE-396D-D82C-20EA-DE481CD29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8D3C9-90B9-4AE5-BD44-E2AD8ABF4110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64B051-4C74-0CD4-CC4C-CC58FE68B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D94F9-ABD6-F3A7-92AF-4CDB8F99E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1051-43CF-43FC-B9A0-3C318114B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05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158FA-5BD3-DA6E-E682-F263A4CAC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ADB4E-AEC4-FB5A-2D01-867926811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0237DB-4A99-5585-9983-30E2F16AD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BDF153-0F50-A27D-A0E5-B2C3160055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B706F-E143-8B89-D518-53A3C05939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C1524E-7EB4-BF5E-22E8-CC899A363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8D3C9-90B9-4AE5-BD44-E2AD8ABF4110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4288CC-D0D1-AD7C-86DB-70968543E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4D5D88-D818-2661-EF99-79A97886B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1051-43CF-43FC-B9A0-3C318114B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897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ECF0F-35A7-E09F-0DFE-E30D58DE9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5DB5D3-40B2-60ED-BE43-548426B42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8D3C9-90B9-4AE5-BD44-E2AD8ABF4110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9FE39A-E491-0270-AC01-5CC164A62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29B6F6-C0E5-5E46-2F10-C58233CC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1051-43CF-43FC-B9A0-3C318114B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402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8615F7-517D-2275-24DF-D4618BD85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8D3C9-90B9-4AE5-BD44-E2AD8ABF4110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58F419-523B-74F6-347F-2FD6D1776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9AF40-B3A1-F3B9-2456-8C697E9AE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1051-43CF-43FC-B9A0-3C318114B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85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55729-D49F-25E8-EB0E-BD7F5780B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3BE0D-DC41-A0F4-43DB-32F54A9C7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B119AE-D5B1-E4E6-ABEA-F08841BF08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40B7E3-6EFF-E97E-5FD7-E73A99CFC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8D3C9-90B9-4AE5-BD44-E2AD8ABF4110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BF6341-12C4-1834-998C-FA68056E9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AC65F-90ED-A829-B785-1DCB1AA6F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1051-43CF-43FC-B9A0-3C318114B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291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E4FD6-DC6A-459E-526C-B6A97C993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48C9A6-B249-8A18-5073-E06A845E90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56CA2D-70DB-85D3-941A-4558C6DEFF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F6FA6C-F38C-BB48-1BE9-BEE1E0163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8D3C9-90B9-4AE5-BD44-E2AD8ABF4110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67634-5D97-D4A1-390F-875F82083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EE835D-08E4-7E48-0AC3-9DF1BFB1B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1051-43CF-43FC-B9A0-3C318114B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159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3139F5-73D3-138F-C803-0E703DC2B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A167F-E927-7CF7-7712-7863DE7FC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347A0-CD1D-2EB8-4FF6-15670A34C7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8D3C9-90B9-4AE5-BD44-E2AD8ABF4110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505A3-DAF4-0D78-D1BE-F9B779A31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F88C6-5B64-DCE5-7F76-9161D5CC14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41051-43CF-43FC-B9A0-3C318114BE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49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4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57578" y="-4015210"/>
            <a:ext cx="8512935" cy="1095150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0276" y="5362574"/>
            <a:ext cx="8145753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Consultant and Medical Monitor for </a:t>
            </a:r>
            <a:r>
              <a:rPr lang="en-US" b="1" dirty="0" err="1">
                <a:solidFill>
                  <a:srgbClr val="FFFF00"/>
                </a:solidFill>
              </a:rPr>
              <a:t>InnFocus</a:t>
            </a:r>
            <a:r>
              <a:rPr lang="en-US" b="1" dirty="0">
                <a:solidFill>
                  <a:srgbClr val="FFFF00"/>
                </a:solidFill>
              </a:rPr>
              <a:t> Micro Shunt  </a:t>
            </a:r>
            <a:r>
              <a:rPr lang="en-US" b="1" dirty="0">
                <a:solidFill>
                  <a:srgbClr val="00B050"/>
                </a:solidFill>
              </a:rPr>
              <a:t>FDA Clinical Trial</a:t>
            </a:r>
          </a:p>
          <a:p>
            <a:r>
              <a:rPr lang="en-US" b="1" dirty="0">
                <a:solidFill>
                  <a:srgbClr val="FFFF00"/>
                </a:solidFill>
              </a:rPr>
              <a:t>Consultant (unpaid) and trainer for </a:t>
            </a:r>
            <a:r>
              <a:rPr lang="en-US" b="1" dirty="0" err="1">
                <a:solidFill>
                  <a:srgbClr val="FFFF00"/>
                </a:solidFill>
              </a:rPr>
              <a:t>Aurolab</a:t>
            </a:r>
            <a:r>
              <a:rPr lang="en-US" b="1" dirty="0">
                <a:solidFill>
                  <a:srgbClr val="FFFF00"/>
                </a:solidFill>
              </a:rPr>
              <a:t> AADI Clinical Trial</a:t>
            </a:r>
          </a:p>
          <a:p>
            <a:r>
              <a:rPr lang="en-US" b="1" dirty="0">
                <a:solidFill>
                  <a:srgbClr val="FFFF00"/>
                </a:solidFill>
              </a:rPr>
              <a:t>Consultant  and trainer for AqueSys XEN </a:t>
            </a:r>
            <a:r>
              <a:rPr lang="en-US" b="1" dirty="0">
                <a:solidFill>
                  <a:srgbClr val="00B050"/>
                </a:solidFill>
              </a:rPr>
              <a:t>FDA clinical trial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646" y="2212283"/>
            <a:ext cx="1828800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801" y="2307273"/>
            <a:ext cx="2541587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55834" y="285750"/>
            <a:ext cx="10200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Solving Problems in Glaucoma Surgery!</a:t>
            </a:r>
          </a:p>
          <a:p>
            <a:pPr algn="ctr"/>
            <a:r>
              <a:rPr lang="en-US" sz="3600" dirty="0">
                <a:solidFill>
                  <a:srgbClr val="FFFF00"/>
                </a:solidFill>
              </a:rPr>
              <a:t>Solutions Part 5: Trans-corneal Bleb Needling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62450" y="4400551"/>
            <a:ext cx="4314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Paul Palmberg, MD, PhD</a:t>
            </a:r>
          </a:p>
        </p:txBody>
      </p:sp>
    </p:spTree>
    <p:extLst>
      <p:ext uri="{BB962C8B-B14F-4D97-AF65-F5344CB8AC3E}">
        <p14:creationId xmlns:p14="http://schemas.microsoft.com/office/powerpoint/2010/main" val="260925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4000"/>
    </mc:Choice>
    <mc:Fallback xmlns="">
      <p:transition spd="slow" advClick="0" advTm="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Trans-Corneal Needling</a:t>
            </a:r>
          </a:p>
        </p:txBody>
      </p:sp>
      <p:pic>
        <p:nvPicPr>
          <p:cNvPr id="4" name="Transcorneal needling 1.25x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79625" y="1600201"/>
            <a:ext cx="8034338" cy="4525963"/>
          </a:xfr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C9FB5059-E743-487D-AFE5-21CE134963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15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92"/>
    </mc:Choice>
    <mc:Fallback xmlns="">
      <p:transition spd="slow" advTm="561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04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4" objId="4"/>
        <p14:pauseEvt time="1221" objId="4"/>
        <p14:triggerEvt type="onClick" time="1221" objId="4"/>
        <p14:resumeEvt time="2142" objId="4"/>
        <p14:triggerEvt type="onClick" time="2142" objId="4"/>
        <p14:stopEvt time="51624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Advantages of This Technique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10080" y="2042411"/>
            <a:ext cx="849376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FF00"/>
                </a:solidFill>
              </a:rPr>
              <a:t>No leak in conjunctiva (less infection risk)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FF00"/>
                </a:solidFill>
              </a:rPr>
              <a:t>Usually no hypotony because the bleb 	still has a margin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FF00"/>
                </a:solidFill>
              </a:rPr>
              <a:t>Usually no bleeding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FF00"/>
                </a:solidFill>
              </a:rPr>
              <a:t>Easily done at the slit lamp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56907F3-2C32-4FDF-9522-0756CB5E5A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83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162"/>
    </mc:Choice>
    <mc:Fallback xmlns="">
      <p:transition spd="slow" advTm="45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87</Words>
  <Application>Microsoft Office PowerPoint</Application>
  <PresentationFormat>Widescreen</PresentationFormat>
  <Paragraphs>14</Paragraphs>
  <Slides>3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 </vt:lpstr>
      <vt:lpstr>Trans-Corneal Needling</vt:lpstr>
      <vt:lpstr>Advantages of This Technique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Paul Palmberg</dc:creator>
  <cp:lastModifiedBy>Paul Palmberg</cp:lastModifiedBy>
  <cp:revision>2</cp:revision>
  <dcterms:created xsi:type="dcterms:W3CDTF">2023-11-15T18:33:13Z</dcterms:created>
  <dcterms:modified xsi:type="dcterms:W3CDTF">2024-12-24T19:10:40Z</dcterms:modified>
</cp:coreProperties>
</file>